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18" r:id="rId3"/>
    <p:sldId id="421" r:id="rId4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9270" y="1285874"/>
            <a:ext cx="9144000" cy="442055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 под многоквартирным домом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г. Тула.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57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957" y="601472"/>
            <a:ext cx="108761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многоквартирным домом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Тула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Н. Островского, д. 72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981" y="2269466"/>
            <a:ext cx="7144747" cy="4334480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5458408" y="2099388"/>
            <a:ext cx="697608" cy="1866122"/>
          </a:xfrm>
          <a:prstGeom prst="straightConnector1">
            <a:avLst/>
          </a:prstGeom>
          <a:ln w="19050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143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9993" y="719447"/>
            <a:ext cx="1087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участка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г. Тула,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Н. Островского, д. 72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429" y="1906818"/>
            <a:ext cx="8155829" cy="4605949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5281564" y="1828799"/>
            <a:ext cx="755779" cy="1539551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2678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11333</TotalTime>
  <Words>46</Words>
  <Application>Microsoft Office PowerPoint</Application>
  <PresentationFormat>Широкоэкранный</PresentationFormat>
  <Paragraphs>6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Формирование  земельного участка под многоквартирным домом   в г. Тула.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456</cp:revision>
  <cp:lastPrinted>2026-05-21T06:24:14Z</cp:lastPrinted>
  <dcterms:created xsi:type="dcterms:W3CDTF">2023-03-22T13:32:56Z</dcterms:created>
  <dcterms:modified xsi:type="dcterms:W3CDTF">2026-05-21T06:24:17Z</dcterms:modified>
</cp:coreProperties>
</file>